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9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56" r:id="rId11"/>
    <p:sldId id="257" r:id="rId12"/>
    <p:sldId id="25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1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4.png>
</file>

<file path=ppt/media/image5.jpeg>
</file>

<file path=ppt/media/image6.jpeg>
</file>

<file path=ppt/media/image6.png>
</file>

<file path=ppt/media/image7.jpeg>
</file>

<file path=ppt/media/image8.jpe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500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368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83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553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99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238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763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849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614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274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326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E58D8-6FC1-457A-9493-CC455E564155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915A7-7877-483B-9D40-621C032FD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266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microsoft.com/office/2017/06/relationships/model3d" Target="../media/model3d1.glb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FD2619F5-2CF0-40F7-808D-80D5C8D05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106D1A90-0C9A-4C8E-BAF8-F859B466F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96132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sz="13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宇宙的演化</a:t>
            </a:r>
          </a:p>
        </p:txBody>
      </p:sp>
    </p:spTree>
    <p:extLst>
      <p:ext uri="{BB962C8B-B14F-4D97-AF65-F5344CB8AC3E}">
        <p14:creationId xmlns:p14="http://schemas.microsoft.com/office/powerpoint/2010/main" val="337508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模型 6" descr="Solar System">
                <a:extLst>
                  <a:ext uri="{FF2B5EF4-FFF2-40B4-BE49-F238E27FC236}">
                    <a16:creationId xmlns:a16="http://schemas.microsoft.com/office/drawing/2014/main" id="{3F95159B-D6F3-45B0-AEF6-F1DBE904C8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6119343"/>
                  </p:ext>
                </p:extLst>
              </p:nvPr>
            </p:nvGraphicFramePr>
            <p:xfrm>
              <a:off x="113563" y="213019"/>
              <a:ext cx="11654209" cy="611274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1654209" cy="6112747"/>
                    </a:xfrm>
                    <a:prstGeom prst="rect">
                      <a:avLst/>
                    </a:prstGeom>
                  </am3d:spPr>
                  <am3d:camera>
                    <am3d:pos x="0" y="0" z="669140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" d="1000000"/>
                    <am3d:preTrans dx="-200638" dy="-51960" dz="-12378"/>
                    <am3d:scale>
                      <am3d:sx n="1000000" d="1000000"/>
                      <am3d:sy n="1000000" d="1000000"/>
                      <am3d:sz n="1000000" d="1000000"/>
                    </am3d:scale>
                    <am3d:rot ax="1578678" ay="-1160752" az="-55816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1668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模型 6" descr="Solar System">
                <a:extLst>
                  <a:ext uri="{FF2B5EF4-FFF2-40B4-BE49-F238E27FC236}">
                    <a16:creationId xmlns:a16="http://schemas.microsoft.com/office/drawing/2014/main" id="{3F95159B-D6F3-45B0-AEF6-F1DBE904C8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563" y="213019"/>
                <a:ext cx="11654209" cy="6112747"/>
              </a:xfrm>
              <a:prstGeom prst="rect">
                <a:avLst/>
              </a:prstGeom>
            </p:spPr>
          </p:pic>
        </mc:Fallback>
      </mc:AlternateContent>
      <p:sp>
        <p:nvSpPr>
          <p:cNvPr id="8" name="矩形: 圆角 7">
            <a:extLst>
              <a:ext uri="{FF2B5EF4-FFF2-40B4-BE49-F238E27FC236}">
                <a16:creationId xmlns:a16="http://schemas.microsoft.com/office/drawing/2014/main" id="{3169259E-21FB-4A7E-A5C8-B8732E344616}"/>
              </a:ext>
            </a:extLst>
          </p:cNvPr>
          <p:cNvSpPr/>
          <p:nvPr/>
        </p:nvSpPr>
        <p:spPr>
          <a:xfrm>
            <a:off x="424228" y="3278605"/>
            <a:ext cx="6457835" cy="3272590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6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太阳系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6EB3272-470F-4B54-9624-607AFF025F4C}"/>
              </a:ext>
            </a:extLst>
          </p:cNvPr>
          <p:cNvSpPr txBox="1"/>
          <p:nvPr/>
        </p:nvSpPr>
        <p:spPr>
          <a:xfrm>
            <a:off x="800100" y="508000"/>
            <a:ext cx="3289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90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亿年</a:t>
            </a:r>
          </a:p>
        </p:txBody>
      </p:sp>
    </p:spTree>
    <p:extLst>
      <p:ext uri="{BB962C8B-B14F-4D97-AF65-F5344CB8AC3E}">
        <p14:creationId xmlns:p14="http://schemas.microsoft.com/office/powerpoint/2010/main" val="111900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模型 6" descr="Solar System">
                <a:extLst>
                  <a:ext uri="{FF2B5EF4-FFF2-40B4-BE49-F238E27FC236}">
                    <a16:creationId xmlns:a16="http://schemas.microsoft.com/office/drawing/2014/main" id="{3F95159B-D6F3-45B0-AEF6-F1DBE904C8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36342457"/>
                  </p:ext>
                </p:extLst>
              </p:nvPr>
            </p:nvGraphicFramePr>
            <p:xfrm>
              <a:off x="-9721059" y="-2359784"/>
              <a:ext cx="28212259" cy="1198396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8212259" cy="11983968"/>
                    </a:xfrm>
                    <a:prstGeom prst="rect">
                      <a:avLst/>
                    </a:prstGeom>
                  </am3d:spPr>
                  <am3d:camera>
                    <am3d:pos x="0" y="0" z="669140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" d="1000000"/>
                    <am3d:preTrans dx="-200638" dy="-51960" dz="-12378"/>
                    <am3d:scale>
                      <am3d:sx n="1000000" d="1000000"/>
                      <am3d:sy n="1000000" d="1000000"/>
                      <am3d:sz n="1000000" d="1000000"/>
                    </am3d:scale>
                    <am3d:rot ax="8089142" ay="-3441061" az="-838347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609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模型 6" descr="Solar System">
                <a:extLst>
                  <a:ext uri="{FF2B5EF4-FFF2-40B4-BE49-F238E27FC236}">
                    <a16:creationId xmlns:a16="http://schemas.microsoft.com/office/drawing/2014/main" id="{3F95159B-D6F3-45B0-AEF6-F1DBE904C8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721059" y="-2359784"/>
                <a:ext cx="28212259" cy="11983968"/>
              </a:xfrm>
              <a:prstGeom prst="rect">
                <a:avLst/>
              </a:prstGeom>
            </p:spPr>
          </p:pic>
        </mc:Fallback>
      </mc:AlternateContent>
      <p:sp>
        <p:nvSpPr>
          <p:cNvPr id="8" name="矩形: 圆角 7">
            <a:extLst>
              <a:ext uri="{FF2B5EF4-FFF2-40B4-BE49-F238E27FC236}">
                <a16:creationId xmlns:a16="http://schemas.microsoft.com/office/drawing/2014/main" id="{3169259E-21FB-4A7E-A5C8-B8732E344616}"/>
              </a:ext>
            </a:extLst>
          </p:cNvPr>
          <p:cNvSpPr/>
          <p:nvPr/>
        </p:nvSpPr>
        <p:spPr>
          <a:xfrm>
            <a:off x="8927431" y="1548732"/>
            <a:ext cx="1473869" cy="4553952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中心天体</a:t>
            </a:r>
            <a:endParaRPr lang="en-US" altLang="zh-CN" sz="4800" dirty="0">
              <a:latin typeface="上首华凤书法体" panose="02010609000101010101" pitchFamily="49" charset="-122"/>
              <a:ea typeface="上首华凤书法体" panose="02010609000101010101" pitchFamily="49" charset="-122"/>
            </a:endParaRPr>
          </a:p>
          <a:p>
            <a:pPr algn="ctr"/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   --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太阳</a:t>
            </a:r>
          </a:p>
        </p:txBody>
      </p:sp>
    </p:spTree>
    <p:extLst>
      <p:ext uri="{BB962C8B-B14F-4D97-AF65-F5344CB8AC3E}">
        <p14:creationId xmlns:p14="http://schemas.microsoft.com/office/powerpoint/2010/main" val="1320733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555495F-CFF2-4AC7-8332-1FFBD75EB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354" y="325522"/>
            <a:ext cx="9504947" cy="5346533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模型 6" descr="Solar System">
                <a:extLst>
                  <a:ext uri="{FF2B5EF4-FFF2-40B4-BE49-F238E27FC236}">
                    <a16:creationId xmlns:a16="http://schemas.microsoft.com/office/drawing/2014/main" id="{3F95159B-D6F3-45B0-AEF6-F1DBE904C8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0965496"/>
                  </p:ext>
                </p:extLst>
              </p:nvPr>
            </p:nvGraphicFramePr>
            <p:xfrm>
              <a:off x="9352129" y="0"/>
              <a:ext cx="2839871" cy="220645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839871" cy="2206458"/>
                    </a:xfrm>
                    <a:prstGeom prst="rect">
                      <a:avLst/>
                    </a:prstGeom>
                  </am3d:spPr>
                  <am3d:camera>
                    <am3d:pos x="0" y="0" z="669140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" d="1000000"/>
                    <am3d:preTrans dx="-200638" dy="-51960" dz="-12378"/>
                    <am3d:scale>
                      <am3d:sx n="1000000" d="1000000"/>
                      <am3d:sy n="1000000" d="1000000"/>
                      <am3d:sz n="1000000" d="1000000"/>
                    </am3d:scale>
                    <am3d:rot ax="9000038" ay="2281646" az="962529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2710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模型 6" descr="Solar System">
                <a:extLst>
                  <a:ext uri="{FF2B5EF4-FFF2-40B4-BE49-F238E27FC236}">
                    <a16:creationId xmlns:a16="http://schemas.microsoft.com/office/drawing/2014/main" id="{3F95159B-D6F3-45B0-AEF6-F1DBE904C8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52129" y="0"/>
                <a:ext cx="2839871" cy="2206458"/>
              </a:xfrm>
              <a:prstGeom prst="rect">
                <a:avLst/>
              </a:prstGeom>
            </p:spPr>
          </p:pic>
        </mc:Fallback>
      </mc:AlternateContent>
      <p:sp>
        <p:nvSpPr>
          <p:cNvPr id="8" name="矩形: 圆角 7">
            <a:extLst>
              <a:ext uri="{FF2B5EF4-FFF2-40B4-BE49-F238E27FC236}">
                <a16:creationId xmlns:a16="http://schemas.microsoft.com/office/drawing/2014/main" id="{3169259E-21FB-4A7E-A5C8-B8732E344616}"/>
              </a:ext>
            </a:extLst>
          </p:cNvPr>
          <p:cNvSpPr/>
          <p:nvPr/>
        </p:nvSpPr>
        <p:spPr>
          <a:xfrm>
            <a:off x="666750" y="4813300"/>
            <a:ext cx="9734551" cy="1184277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3600" b="0" i="0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90</a:t>
            </a:r>
            <a:r>
              <a:rPr lang="zh-CN" altLang="en-US" sz="3600" b="0" i="0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亿年</a:t>
            </a:r>
            <a:r>
              <a:rPr lang="en-US" altLang="zh-CN" sz="3600" b="0" i="0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(</a:t>
            </a:r>
            <a:r>
              <a:rPr lang="zh-CN" altLang="en-US" sz="3600" b="0" i="0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大约</a:t>
            </a:r>
            <a:r>
              <a:rPr lang="en-US" altLang="zh-CN" sz="3600" b="0" i="0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45.7</a:t>
            </a:r>
            <a:r>
              <a:rPr lang="zh-CN" altLang="en-US" sz="3600" b="0" i="0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亿年前</a:t>
            </a:r>
            <a:r>
              <a:rPr lang="en-US" altLang="zh-CN" sz="3600" b="0" i="0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)</a:t>
            </a:r>
            <a:r>
              <a:rPr lang="zh-CN" altLang="en-US" sz="3600" b="0" i="0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在一个坍缩的</a:t>
            </a:r>
            <a:r>
              <a:rPr lang="zh-CN" altLang="en-US" sz="3600" b="0" i="0" u="none" strike="noStrike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氢</a:t>
            </a:r>
            <a:r>
              <a:rPr lang="zh-CN" altLang="en-US" sz="3600" b="0" i="0" dirty="0">
                <a:solidFill>
                  <a:schemeClr val="tx1"/>
                </a:solidFill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分子云内形成</a:t>
            </a:r>
            <a:endParaRPr lang="en-US" altLang="zh-CN" sz="3600" b="0" i="0" dirty="0">
              <a:solidFill>
                <a:schemeClr val="tx1"/>
              </a:solidFill>
              <a:effectLst/>
              <a:latin typeface="上首华凤书法体" panose="02010609000101010101" pitchFamily="49" charset="-122"/>
              <a:ea typeface="上首华凤书法体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8770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3F3D0198-53B9-4D6D-AE92-85B36B897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694" y="1588294"/>
            <a:ext cx="8579556" cy="4826000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555495F-CFF2-4AC7-8332-1FFBD75EB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279646" y="9082172"/>
            <a:ext cx="9504947" cy="5346533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模型 6" descr="Solar System">
                <a:extLst>
                  <a:ext uri="{FF2B5EF4-FFF2-40B4-BE49-F238E27FC236}">
                    <a16:creationId xmlns:a16="http://schemas.microsoft.com/office/drawing/2014/main" id="{3F95159B-D6F3-45B0-AEF6-F1DBE904C8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2745407"/>
                  </p:ext>
                </p:extLst>
              </p:nvPr>
            </p:nvGraphicFramePr>
            <p:xfrm>
              <a:off x="-55487113" y="-81068052"/>
              <a:ext cx="129475257" cy="13137930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29475257" cy="131379305"/>
                    </a:xfrm>
                    <a:prstGeom prst="rect">
                      <a:avLst/>
                    </a:prstGeom>
                  </am3d:spPr>
                  <am3d:camera>
                    <am3d:pos x="0" y="0" z="669140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" d="1000000"/>
                    <am3d:preTrans dx="-200638" dy="-51960" dz="-12378"/>
                    <am3d:scale>
                      <am3d:sx n="1000000" d="1000000"/>
                      <am3d:sy n="1000000" d="1000000"/>
                      <am3d:sz n="1000000" d="1000000"/>
                    </am3d:scale>
                    <am3d:rot ax="6825672" ay="1772217" az="790592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949745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模型 6" descr="Solar System">
                <a:extLst>
                  <a:ext uri="{FF2B5EF4-FFF2-40B4-BE49-F238E27FC236}">
                    <a16:creationId xmlns:a16="http://schemas.microsoft.com/office/drawing/2014/main" id="{3F95159B-D6F3-45B0-AEF6-F1DBE904C8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55487113" y="-81068052"/>
                <a:ext cx="129475257" cy="131379305"/>
              </a:xfrm>
              <a:prstGeom prst="rect">
                <a:avLst/>
              </a:prstGeom>
            </p:spPr>
          </p:pic>
        </mc:Fallback>
      </mc:AlternateContent>
      <p:sp>
        <p:nvSpPr>
          <p:cNvPr id="2" name="标题 1">
            <a:extLst>
              <a:ext uri="{FF2B5EF4-FFF2-40B4-BE49-F238E27FC236}">
                <a16:creationId xmlns:a16="http://schemas.microsoft.com/office/drawing/2014/main" id="{CCB33FF2-B25C-40CB-9741-EC570451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100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亿年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8094EE-B837-4BB7-8A87-B4F8D2B2F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地球上开始出现生命</a:t>
            </a:r>
          </a:p>
        </p:txBody>
      </p:sp>
    </p:spTree>
    <p:extLst>
      <p:ext uri="{BB962C8B-B14F-4D97-AF65-F5344CB8AC3E}">
        <p14:creationId xmlns:p14="http://schemas.microsoft.com/office/powerpoint/2010/main" val="109853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0692ECF2-02AF-4765-BFEE-469083EA0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966B99C-8E5C-4626-B896-9C454F71A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110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亿年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358DCBC6-A828-4D94-A81D-C7D2BCD77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地球大气中，氧气开始产生并不断增加</a:t>
            </a:r>
          </a:p>
        </p:txBody>
      </p:sp>
    </p:spTree>
    <p:extLst>
      <p:ext uri="{BB962C8B-B14F-4D97-AF65-F5344CB8AC3E}">
        <p14:creationId xmlns:p14="http://schemas.microsoft.com/office/powerpoint/2010/main" val="907406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70C9CAD-3C7C-4037-98BA-EC100B06E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8D99F35-A90F-4D59-8012-5AA074035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135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亿年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9B6D96-1191-4217-96CD-8711D56D1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早期人类出现</a:t>
            </a:r>
          </a:p>
        </p:txBody>
      </p:sp>
    </p:spTree>
    <p:extLst>
      <p:ext uri="{BB962C8B-B14F-4D97-AF65-F5344CB8AC3E}">
        <p14:creationId xmlns:p14="http://schemas.microsoft.com/office/powerpoint/2010/main" val="2156055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>
            <a:extLst>
              <a:ext uri="{FF2B5EF4-FFF2-40B4-BE49-F238E27FC236}">
                <a16:creationId xmlns:a16="http://schemas.microsoft.com/office/drawing/2014/main" id="{0CF88592-6663-4F53-9D83-3EEE5841C6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26EA665-36C2-4C43-8A75-DA901DBA8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138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亿年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793824-8A9F-4E7F-8F0F-051F8E9DE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也就是现在</a:t>
            </a:r>
            <a:r>
              <a:rPr lang="en-US" altLang="zh-CN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……</a:t>
            </a:r>
            <a:endParaRPr lang="zh-CN" altLang="en-US" sz="3200" dirty="0">
              <a:latin typeface="上首华凤书法体" panose="02010609000101010101" pitchFamily="49" charset="-122"/>
              <a:ea typeface="上首华凤书法体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4413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CF7E8C6-02F4-4C2F-B486-35422C238B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96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Thanks</a:t>
            </a:r>
            <a:endParaRPr lang="zh-CN" altLang="en-US" sz="9600" dirty="0">
              <a:latin typeface="上首华凤书法体" panose="02010609000101010101" pitchFamily="49" charset="-122"/>
              <a:ea typeface="上首华凤书法体" panose="02010609000101010101" pitchFamily="49" charset="-122"/>
            </a:endParaRP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6AE342EF-11EF-45F1-8C33-E75D3E62AA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7394" y="5984291"/>
            <a:ext cx="9144000" cy="1655762"/>
          </a:xfrm>
        </p:spPr>
        <p:txBody>
          <a:bodyPr/>
          <a:lstStyle/>
          <a:p>
            <a:pPr algn="r"/>
            <a:r>
              <a:rPr lang="zh-CN" altLang="en-US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我们的旅途从未停止</a:t>
            </a:r>
            <a:r>
              <a:rPr lang="en-US" altLang="zh-CN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……</a:t>
            </a:r>
            <a:endParaRPr lang="zh-CN" altLang="en-US" dirty="0">
              <a:latin typeface="上首华凤书法体" panose="02010609000101010101" pitchFamily="49" charset="-122"/>
              <a:ea typeface="上首华凤书法体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05088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E0918A2-D2CD-4132-96D7-B91E80123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134AAB8-4134-4006-8776-C6BF16D78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0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秒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FC205D0-D947-473C-936B-FE1331CA6205}"/>
              </a:ext>
            </a:extLst>
          </p:cNvPr>
          <p:cNvSpPr txBox="1"/>
          <p:nvPr/>
        </p:nvSpPr>
        <p:spPr>
          <a:xfrm>
            <a:off x="838200" y="1828800"/>
            <a:ext cx="6235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宇宙大爆炸</a:t>
            </a:r>
            <a:endParaRPr lang="en-US" altLang="zh-CN" sz="3200" dirty="0">
              <a:effectLst/>
              <a:latin typeface="上首华凤书法体" panose="02010609000101010101" pitchFamily="49" charset="-122"/>
              <a:ea typeface="上首华凤书法体" panose="02010609000101010101" pitchFamily="49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zh-CN" sz="3200" dirty="0"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  <a:cs typeface="Times New Roman" panose="02020603050405020304" pitchFamily="18" charset="0"/>
              </a:rPr>
              <a:t>时间和空间形成了</a:t>
            </a:r>
            <a:endParaRPr lang="zh-CN" altLang="en-US" sz="3200" dirty="0">
              <a:latin typeface="上首华凤书法体" panose="02010609000101010101" pitchFamily="49" charset="-122"/>
              <a:ea typeface="上首华凤书法体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813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>
            <a:extLst>
              <a:ext uri="{FF2B5EF4-FFF2-40B4-BE49-F238E27FC236}">
                <a16:creationId xmlns:a16="http://schemas.microsoft.com/office/drawing/2014/main" id="{42254987-68E4-4598-9C5C-CFB44FEAF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标题 1">
                <a:extLst>
                  <a:ext uri="{FF2B5EF4-FFF2-40B4-BE49-F238E27FC236}">
                    <a16:creationId xmlns:a16="http://schemas.microsoft.com/office/drawing/2014/main" id="{402E78F2-C329-4E91-844B-30A2EB6163C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4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48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sz="4800" b="0" i="1" smtClean="0">
                            <a:latin typeface="Cambria Math" panose="02040503050406030204" pitchFamily="18" charset="0"/>
                          </a:rPr>
                          <m:t>−34</m:t>
                        </m:r>
                      </m:sup>
                    </m:sSup>
                  </m:oMath>
                </a14:m>
                <a:r>
                  <a:rPr lang="zh-CN" altLang="en-US" sz="4800" dirty="0">
                    <a:latin typeface="上首华凤书法体" panose="02010609000101010101" pitchFamily="49" charset="-122"/>
                    <a:ea typeface="上首华凤书法体" panose="02010609000101010101" pitchFamily="49" charset="-122"/>
                  </a:rPr>
                  <a:t>秒</a:t>
                </a:r>
              </a:p>
            </p:txBody>
          </p:sp>
        </mc:Choice>
        <mc:Fallback xmlns="">
          <p:sp>
            <p:nvSpPr>
              <p:cNvPr id="2" name="标题 1">
                <a:extLst>
                  <a:ext uri="{FF2B5EF4-FFF2-40B4-BE49-F238E27FC236}">
                    <a16:creationId xmlns:a16="http://schemas.microsoft.com/office/drawing/2014/main" id="{402E78F2-C329-4E91-844B-30A2EB6163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b="-27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AA0666-B0CD-44FB-B833-5244BA7EE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200" dirty="0"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  <a:cs typeface="Times New Roman" panose="02020603050405020304" pitchFamily="18" charset="0"/>
              </a:rPr>
              <a:t>空间和时间从物质中分离了出来</a:t>
            </a:r>
            <a:endParaRPr lang="en-US" altLang="zh-CN" sz="3200" dirty="0">
              <a:effectLst/>
              <a:latin typeface="上首华凤书法体" panose="02010609000101010101" pitchFamily="49" charset="-122"/>
              <a:ea typeface="上首华凤书法体" panose="02010609000101010101" pitchFamily="49" charset="-122"/>
              <a:cs typeface="Times New Roman" panose="02020603050405020304" pitchFamily="18" charset="0"/>
            </a:endParaRPr>
          </a:p>
          <a:p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  <a:cs typeface="Times New Roman" panose="02020603050405020304" pitchFamily="18" charset="0"/>
              </a:rPr>
              <a:t>宇宙迅速膨胀</a:t>
            </a:r>
            <a:endParaRPr lang="zh-CN" altLang="en-US" sz="3200" dirty="0">
              <a:latin typeface="上首华凤书法体" panose="02010609000101010101" pitchFamily="49" charset="-122"/>
              <a:ea typeface="上首华凤书法体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1506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3D9418BE-140D-464D-8AEB-1447F86AB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标题 1">
                <a:extLst>
                  <a:ext uri="{FF2B5EF4-FFF2-40B4-BE49-F238E27FC236}">
                    <a16:creationId xmlns:a16="http://schemas.microsoft.com/office/drawing/2014/main" id="{1DBED965-05BA-4FD8-B912-DF8C9220020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4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48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sz="4800" b="0" i="1" smtClean="0">
                            <a:latin typeface="Cambria Math" panose="02040503050406030204" pitchFamily="18" charset="0"/>
                          </a:rPr>
                          <m:t>−6</m:t>
                        </m:r>
                      </m:sup>
                    </m:sSup>
                  </m:oMath>
                </a14:m>
                <a:r>
                  <a:rPr lang="zh-CN" altLang="en-US" sz="4800" dirty="0">
                    <a:latin typeface="上首华凤书法体" panose="02010609000101010101" pitchFamily="49" charset="-122"/>
                    <a:ea typeface="上首华凤书法体" panose="02010609000101010101" pitchFamily="49" charset="-122"/>
                  </a:rPr>
                  <a:t>秒</a:t>
                </a:r>
              </a:p>
            </p:txBody>
          </p:sp>
        </mc:Choice>
        <mc:Fallback xmlns="">
          <p:sp>
            <p:nvSpPr>
              <p:cNvPr id="2" name="标题 1">
                <a:extLst>
                  <a:ext uri="{FF2B5EF4-FFF2-40B4-BE49-F238E27FC236}">
                    <a16:creationId xmlns:a16="http://schemas.microsoft.com/office/drawing/2014/main" id="{1DBED965-05BA-4FD8-B912-DF8C922002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b="-27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FF460F-9C6A-4FA2-BBEA-E0339C671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电磁力和弱力出现</a:t>
            </a:r>
          </a:p>
        </p:txBody>
      </p:sp>
    </p:spTree>
    <p:extLst>
      <p:ext uri="{BB962C8B-B14F-4D97-AF65-F5344CB8AC3E}">
        <p14:creationId xmlns:p14="http://schemas.microsoft.com/office/powerpoint/2010/main" val="1140079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606C9931-7B73-47B6-8087-4CCEAA97B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234A02A-CB82-41E8-B28D-42B6FC003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1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08BC98-0643-4A0F-89E0-E4E69528E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200" dirty="0"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  <a:cs typeface="Times New Roman" panose="02020603050405020304" pitchFamily="18" charset="0"/>
              </a:rPr>
              <a:t>宇宙中第一个复合粒子形成了</a:t>
            </a:r>
            <a:endParaRPr lang="zh-CN" altLang="en-US" sz="3200" dirty="0">
              <a:latin typeface="上首华凤书法体" panose="02010609000101010101" pitchFamily="49" charset="-122"/>
              <a:ea typeface="上首华凤书法体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8618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C062A01C-1522-4142-AA58-77B3F7995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6EE3AF4-B4E1-4AD2-BB38-5F3086EA2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3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分钟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51E24A-A1E8-4E6D-AF2F-7DFB18581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200" dirty="0">
                <a:effectLst/>
                <a:latin typeface="上首华凤书法体" panose="02010609000101010101" pitchFamily="49" charset="-122"/>
                <a:ea typeface="上首华凤书法体" panose="02010609000101010101" pitchFamily="49" charset="-122"/>
                <a:cs typeface="Times New Roman" panose="02020603050405020304" pitchFamily="18" charset="0"/>
              </a:rPr>
              <a:t>质子和中子形成了第一个氢原子核与氦原子核</a:t>
            </a:r>
            <a:endParaRPr lang="zh-CN" altLang="en-US" sz="3200" dirty="0">
              <a:latin typeface="上首华凤书法体" panose="02010609000101010101" pitchFamily="49" charset="-122"/>
              <a:ea typeface="上首华凤书法体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428605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24D8C890-5ADF-40CD-9472-817EBA096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752524A-FDEF-4EFA-A66E-E907DD8C4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38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万年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6906C7-31FA-48F5-A1E2-115F3839F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氢原子形成</a:t>
            </a:r>
          </a:p>
        </p:txBody>
      </p:sp>
    </p:spTree>
    <p:extLst>
      <p:ext uri="{BB962C8B-B14F-4D97-AF65-F5344CB8AC3E}">
        <p14:creationId xmlns:p14="http://schemas.microsoft.com/office/powerpoint/2010/main" val="2720997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DD7A7B9-D45F-4E32-891B-50FB46106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B9DE101-4D02-43DC-A52C-078BF203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3000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万年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725C3C-30C8-4BC7-A573-CB382DCBF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最早的恒星出现</a:t>
            </a:r>
          </a:p>
        </p:txBody>
      </p:sp>
    </p:spTree>
    <p:extLst>
      <p:ext uri="{BB962C8B-B14F-4D97-AF65-F5344CB8AC3E}">
        <p14:creationId xmlns:p14="http://schemas.microsoft.com/office/powerpoint/2010/main" val="3304574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FD86B68-BB39-4C33-8C0E-930911EC8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EBD371D-D239-4379-80BA-A8DA63ECA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2</a:t>
            </a:r>
            <a:r>
              <a:rPr lang="zh-CN" altLang="en-US" sz="48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亿年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001D1C-B8E2-4B4E-B14C-41B84D37A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上首华凤书法体" panose="02010609000101010101" pitchFamily="49" charset="-122"/>
                <a:ea typeface="上首华凤书法体" panose="02010609000101010101" pitchFamily="49" charset="-122"/>
              </a:rPr>
              <a:t>银河系形成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模型 3" descr="Solar System">
                <a:extLst>
                  <a:ext uri="{FF2B5EF4-FFF2-40B4-BE49-F238E27FC236}">
                    <a16:creationId xmlns:a16="http://schemas.microsoft.com/office/drawing/2014/main" id="{C4902FCC-B648-488D-B243-BC1D3494C3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88975048"/>
                  </p:ext>
                </p:extLst>
              </p:nvPr>
            </p:nvGraphicFramePr>
            <p:xfrm>
              <a:off x="-295163" y="7453502"/>
              <a:ext cx="12244535" cy="653168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2244535" cy="6531688"/>
                    </a:xfrm>
                    <a:prstGeom prst="rect">
                      <a:avLst/>
                    </a:prstGeom>
                  </am3d:spPr>
                  <am3d:camera>
                    <am3d:pos x="0" y="0" z="669140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" d="1000000"/>
                    <am3d:preTrans dx="-200638" dy="-51960" dz="-12378"/>
                    <am3d:scale>
                      <am3d:sx n="1000000" d="1000000"/>
                      <am3d:sy n="1000000" d="1000000"/>
                      <am3d:sz n="1000000" d="1000000"/>
                    </am3d:scale>
                    <am3d:rot ax="-6066753" ay="3724266" az="-615202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81668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模型 3" descr="Solar System">
                <a:extLst>
                  <a:ext uri="{FF2B5EF4-FFF2-40B4-BE49-F238E27FC236}">
                    <a16:creationId xmlns:a16="http://schemas.microsoft.com/office/drawing/2014/main" id="{C4902FCC-B648-488D-B243-BC1D3494C3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95163" y="7453502"/>
                <a:ext cx="12244535" cy="653168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9241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</TotalTime>
  <Words>132</Words>
  <Application>Microsoft Office PowerPoint</Application>
  <PresentationFormat>宽屏</PresentationFormat>
  <Paragraphs>34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上首华凤书法体</vt:lpstr>
      <vt:lpstr>Arial</vt:lpstr>
      <vt:lpstr>Calibri</vt:lpstr>
      <vt:lpstr>Calibri Light</vt:lpstr>
      <vt:lpstr>Cambria Math</vt:lpstr>
      <vt:lpstr>Office Theme</vt:lpstr>
      <vt:lpstr>宇宙的演化</vt:lpstr>
      <vt:lpstr>0秒</vt:lpstr>
      <vt:lpstr>10^(-34)秒</vt:lpstr>
      <vt:lpstr>10^(-6)秒</vt:lpstr>
      <vt:lpstr>1秒</vt:lpstr>
      <vt:lpstr>3分钟</vt:lpstr>
      <vt:lpstr>38万年</vt:lpstr>
      <vt:lpstr>3000万年</vt:lpstr>
      <vt:lpstr>2亿年</vt:lpstr>
      <vt:lpstr>PowerPoint 演示文稿</vt:lpstr>
      <vt:lpstr>PowerPoint 演示文稿</vt:lpstr>
      <vt:lpstr>PowerPoint 演示文稿</vt:lpstr>
      <vt:lpstr>100亿年</vt:lpstr>
      <vt:lpstr>110亿年</vt:lpstr>
      <vt:lpstr>135亿年</vt:lpstr>
      <vt:lpstr>138亿年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豪 陈</dc:creator>
  <cp:lastModifiedBy>豪 陈</cp:lastModifiedBy>
  <cp:revision>9</cp:revision>
  <dcterms:created xsi:type="dcterms:W3CDTF">2021-10-01T11:55:36Z</dcterms:created>
  <dcterms:modified xsi:type="dcterms:W3CDTF">2021-10-08T13:14:43Z</dcterms:modified>
</cp:coreProperties>
</file>

<file path=docProps/thumbnail.jpeg>
</file>